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e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jpeg>
</file>

<file path=ppt/media/image6.pn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C0286D-9DE5-48CD-8C3D-A44B87092564}" type="datetimeFigureOut">
              <a:rPr lang="en-IN" smtClean="0"/>
              <a:t>10-02-2026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F1A6E-F35A-4AB6-BAD5-E0DD85CD6D7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4035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4F1A6E-F35A-4AB6-BAD5-E0DD85CD6D79}" type="slidenum">
              <a:rPr lang="en-IN" smtClean="0"/>
              <a:t>20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65346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2/10/2026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1FC28C-637E-AC71-E5C3-E1F4FE21F4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" y="0"/>
            <a:ext cx="9144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4ED8466-3664-54ED-B0FC-E9D8994C1FA7}"/>
              </a:ext>
            </a:extLst>
          </p:cNvPr>
          <p:cNvSpPr txBox="1"/>
          <p:nvPr/>
        </p:nvSpPr>
        <p:spPr>
          <a:xfrm>
            <a:off x="1012722" y="435731"/>
            <a:ext cx="71185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/>
              <a:t>  </a:t>
            </a:r>
            <a:r>
              <a:rPr lang="en-IN" sz="3600" b="1" dirty="0" err="1"/>
              <a:t>Blinkit</a:t>
            </a:r>
            <a:r>
              <a:rPr lang="en-IN" sz="3600" b="1" dirty="0"/>
              <a:t> Sales Analysis Dashboard</a:t>
            </a:r>
            <a:endParaRPr lang="en-IN" sz="3600" dirty="0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FEB898E4-4D59-FA64-18F1-B1A0E5A5BB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4542" y="5948516"/>
            <a:ext cx="3864077" cy="508679"/>
          </a:xfrm>
        </p:spPr>
        <p:txBody>
          <a:bodyPr>
            <a:normAutofit fontScale="92500" lnSpcReduction="10000"/>
          </a:bodyPr>
          <a:lstStyle/>
          <a:p>
            <a:r>
              <a:rPr lang="en-IN" dirty="0" err="1">
                <a:solidFill>
                  <a:srgbClr val="00B050"/>
                </a:solidFill>
              </a:rPr>
              <a:t>Blinkit</a:t>
            </a:r>
            <a:r>
              <a:rPr lang="en-IN" dirty="0">
                <a:solidFill>
                  <a:srgbClr val="00B050"/>
                </a:solidFill>
              </a:rPr>
              <a:t> Presentation </a:t>
            </a:r>
            <a:endParaRPr lang="en-I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0542"/>
          </a:xfrm>
        </p:spPr>
        <p:txBody>
          <a:bodyPr/>
          <a:lstStyle/>
          <a:p>
            <a:r>
              <a:rPr dirty="0"/>
              <a:t>Outlet Size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02890"/>
            <a:ext cx="8229600" cy="1809136"/>
          </a:xfrm>
        </p:spPr>
        <p:txBody>
          <a:bodyPr/>
          <a:lstStyle/>
          <a:p>
            <a:r>
              <a:rPr dirty="0"/>
              <a:t>Medium outlets generate highest sales</a:t>
            </a:r>
          </a:p>
          <a:p>
            <a:pPr lvl="1"/>
            <a:r>
              <a:rPr dirty="0"/>
              <a:t>High-size outlets follow closely</a:t>
            </a:r>
          </a:p>
          <a:p>
            <a:pPr lvl="1"/>
            <a:r>
              <a:rPr dirty="0"/>
              <a:t>Small outlets contribute least revenue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Outlet Location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9368"/>
            <a:ext cx="8229600" cy="4916795"/>
          </a:xfrm>
        </p:spPr>
        <p:txBody>
          <a:bodyPr/>
          <a:lstStyle/>
          <a:p>
            <a:r>
              <a:rPr dirty="0"/>
              <a:t>Tier 3 locations lead in total sales</a:t>
            </a:r>
          </a:p>
          <a:p>
            <a:pPr lvl="1"/>
            <a:r>
              <a:rPr dirty="0"/>
              <a:t>Tier 2 shows moderate performance</a:t>
            </a:r>
          </a:p>
          <a:p>
            <a:pPr lvl="1"/>
            <a:r>
              <a:rPr dirty="0"/>
              <a:t>Tier 1 has lower overall contribution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Item Type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0207"/>
            <a:ext cx="8229600" cy="1671484"/>
          </a:xfrm>
        </p:spPr>
        <p:txBody>
          <a:bodyPr/>
          <a:lstStyle/>
          <a:p>
            <a:r>
              <a:rPr dirty="0"/>
              <a:t>Fruits &amp; Snacks are top contributors</a:t>
            </a:r>
          </a:p>
          <a:p>
            <a:pPr lvl="1"/>
            <a:r>
              <a:rPr dirty="0"/>
              <a:t>Household and Frozen items perform well</a:t>
            </a:r>
          </a:p>
          <a:p>
            <a:pPr lvl="1"/>
            <a:r>
              <a:rPr dirty="0"/>
              <a:t>Others category has minimal impact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</a:rPr>
              <a:t>Fat Content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94271"/>
            <a:ext cx="8229600" cy="1632155"/>
          </a:xfr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Regular fat items generate higher sales</a:t>
            </a:r>
          </a:p>
          <a:p>
            <a:pPr lvl="1"/>
            <a:r>
              <a:rPr dirty="0">
                <a:solidFill>
                  <a:schemeClr val="bg1"/>
                </a:solidFill>
              </a:rPr>
              <a:t>Low-fat products have niche demand</a:t>
            </a:r>
          </a:p>
          <a:p>
            <a:pPr lvl="1"/>
            <a:r>
              <a:rPr dirty="0">
                <a:solidFill>
                  <a:schemeClr val="bg1"/>
                </a:solidFill>
              </a:rPr>
              <a:t>Customer preference favors regular items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Outlet Type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0206"/>
            <a:ext cx="8229600" cy="4965957"/>
          </a:xfrm>
        </p:spPr>
        <p:txBody>
          <a:bodyPr/>
          <a:lstStyle/>
          <a:p>
            <a:r>
              <a:rPr dirty="0"/>
              <a:t>Supermarket Type 1 leads in revenue</a:t>
            </a:r>
          </a:p>
          <a:p>
            <a:pPr lvl="1"/>
            <a:r>
              <a:rPr dirty="0"/>
              <a:t>Grocery stores have lower sales volume</a:t>
            </a:r>
          </a:p>
          <a:p>
            <a:pPr lvl="1"/>
            <a:r>
              <a:rPr dirty="0"/>
              <a:t>Supermarket Type 2 &amp; 3 show similar trends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Item Visibility Impact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81548"/>
            <a:ext cx="8229600" cy="2113937"/>
          </a:xfrm>
        </p:spPr>
        <p:txBody>
          <a:bodyPr>
            <a:normAutofit/>
          </a:bodyPr>
          <a:lstStyle/>
          <a:p>
            <a:r>
              <a:rPr dirty="0"/>
              <a:t>Higher visibility improves sales</a:t>
            </a:r>
          </a:p>
          <a:p>
            <a:pPr lvl="1"/>
            <a:r>
              <a:rPr dirty="0"/>
              <a:t>Supermarket Type 1 has best visibility</a:t>
            </a:r>
          </a:p>
          <a:p>
            <a:pPr lvl="1"/>
            <a:r>
              <a:rPr dirty="0"/>
              <a:t>Low visibility impacts grocery stores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Customer Rating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30710"/>
            <a:ext cx="8229600" cy="4995453"/>
          </a:xfrm>
        </p:spPr>
        <p:txBody>
          <a:bodyPr/>
          <a:lstStyle/>
          <a:p>
            <a:r>
              <a:rPr dirty="0"/>
              <a:t>Average rating across outlets is consistent</a:t>
            </a:r>
          </a:p>
          <a:p>
            <a:pPr lvl="1"/>
            <a:r>
              <a:rPr dirty="0"/>
              <a:t>Ratings remain around 4</a:t>
            </a:r>
          </a:p>
          <a:p>
            <a:pPr lvl="1"/>
            <a:r>
              <a:rPr dirty="0"/>
              <a:t>Customer satisfaction is stable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dirty="0"/>
              <a:t>Business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11046"/>
            <a:ext cx="8229600" cy="1573160"/>
          </a:xfrm>
        </p:spPr>
        <p:txBody>
          <a:bodyPr>
            <a:normAutofit lnSpcReduction="10000"/>
          </a:bodyPr>
          <a:lstStyle/>
          <a:p>
            <a:r>
              <a:rPr dirty="0"/>
              <a:t>Focus expansion on Tier 3 locations</a:t>
            </a:r>
          </a:p>
          <a:p>
            <a:pPr lvl="1"/>
            <a:r>
              <a:rPr dirty="0"/>
              <a:t>Increase stock of high-performing categories</a:t>
            </a:r>
          </a:p>
          <a:p>
            <a:pPr lvl="1"/>
            <a:r>
              <a:rPr dirty="0"/>
              <a:t>Improve visibility for low-performing outlets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9368"/>
            <a:ext cx="8229600" cy="4916795"/>
          </a:xfrm>
        </p:spPr>
        <p:txBody>
          <a:bodyPr/>
          <a:lstStyle/>
          <a:p>
            <a:r>
              <a:rPr dirty="0"/>
              <a:t>Target promotions for low-fat products</a:t>
            </a:r>
          </a:p>
          <a:p>
            <a:pPr lvl="1"/>
            <a:r>
              <a:rPr dirty="0"/>
              <a:t>Optimize inventory for top item types</a:t>
            </a:r>
          </a:p>
          <a:p>
            <a:pPr lvl="1"/>
            <a:r>
              <a:rPr dirty="0"/>
              <a:t>Enhance marketing for Tier 1 outlets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323" y="5181600"/>
            <a:ext cx="9148916" cy="144534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6 .</a:t>
            </a:r>
            <a:r>
              <a:rPr dirty="0">
                <a:solidFill>
                  <a:schemeClr val="bg1"/>
                </a:solidFill>
              </a:rPr>
              <a:t>Data quality issues handled in Power Query</a:t>
            </a:r>
          </a:p>
          <a:p>
            <a:pPr lvl="1"/>
            <a:r>
              <a:rPr dirty="0">
                <a:solidFill>
                  <a:schemeClr val="bg1"/>
                </a:solidFill>
              </a:rPr>
              <a:t>Missing values and duplicates</a:t>
            </a:r>
          </a:p>
          <a:p>
            <a:pPr lvl="1"/>
            <a:r>
              <a:rPr dirty="0">
                <a:solidFill>
                  <a:schemeClr val="bg1"/>
                </a:solidFill>
              </a:rPr>
              <a:t>Standardization of categories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chemeClr val="tx1">
                    <a:alpha val="84000"/>
                  </a:schemeClr>
                </a:solidFill>
              </a:rPr>
              <a:t>About Blinkit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0207"/>
            <a:ext cx="8229600" cy="2635046"/>
          </a:xfrm>
        </p:spPr>
        <p:txBody>
          <a:bodyPr/>
          <a:lstStyle/>
          <a:p>
            <a:r>
              <a:rPr dirty="0" err="1"/>
              <a:t>Blinkit</a:t>
            </a:r>
            <a:r>
              <a:rPr dirty="0"/>
              <a:t> – India’s last-minute delivery app</a:t>
            </a:r>
          </a:p>
          <a:p>
            <a:pPr lvl="1"/>
            <a:r>
              <a:rPr dirty="0"/>
              <a:t>Operates through multiple outlet types and sizes</a:t>
            </a:r>
          </a:p>
          <a:p>
            <a:pPr lvl="1"/>
            <a:r>
              <a:rPr dirty="0"/>
              <a:t>Focus on grocery and daily essentials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8530"/>
            <a:ext cx="8229600" cy="4867634"/>
          </a:xfrm>
        </p:spPr>
        <p:txBody>
          <a:bodyPr/>
          <a:lstStyle/>
          <a:p>
            <a:r>
              <a:rPr dirty="0"/>
              <a:t>Dashboard provides end-to-end sales insights</a:t>
            </a:r>
          </a:p>
          <a:p>
            <a:pPr lvl="1"/>
            <a:r>
              <a:rPr dirty="0"/>
              <a:t>Supports data-driven decision making</a:t>
            </a:r>
          </a:p>
          <a:p>
            <a:pPr lvl="1"/>
            <a:r>
              <a:rPr dirty="0"/>
              <a:t>Highly useful for business strategy planning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t="-83000" r="-2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Project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25960" y="1846006"/>
            <a:ext cx="3996813" cy="4525963"/>
          </a:xfrm>
        </p:spPr>
        <p:txBody>
          <a:bodyPr>
            <a:normAutofit/>
          </a:bodyPr>
          <a:lstStyle/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AB69FA-1A18-3D7F-AFA7-9459328ADDB7}"/>
              </a:ext>
            </a:extLst>
          </p:cNvPr>
          <p:cNvSpPr txBox="1"/>
          <p:nvPr/>
        </p:nvSpPr>
        <p:spPr>
          <a:xfrm>
            <a:off x="5584722" y="3093324"/>
            <a:ext cx="367234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/>
              <a:t> Analyze sales  performance  using              </a:t>
            </a:r>
            <a:r>
              <a:rPr lang="en-US" dirty="0" err="1"/>
              <a:t>PowerBI</a:t>
            </a:r>
            <a:endParaRPr lang="en-US" dirty="0"/>
          </a:p>
          <a:p>
            <a:pPr lvl="1"/>
            <a:r>
              <a:rPr lang="en-US" dirty="0"/>
              <a:t>Identify trends by outlet, item type, and location</a:t>
            </a:r>
          </a:p>
          <a:p>
            <a:pPr lvl="1"/>
            <a:r>
              <a:rPr lang="en-US" dirty="0"/>
              <a:t>Provide actionable business insights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t="-2000" r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Dataset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4945626"/>
            <a:ext cx="8229600" cy="3443518"/>
          </a:xfrm>
        </p:spPr>
        <p:txBody>
          <a:bodyPr/>
          <a:lstStyle/>
          <a:p>
            <a:r>
              <a:rPr dirty="0"/>
              <a:t>Sales data across multiple outlet types</a:t>
            </a:r>
          </a:p>
          <a:p>
            <a:pPr lvl="1"/>
            <a:r>
              <a:rPr dirty="0"/>
              <a:t>Item-level and outlet-level attributes</a:t>
            </a:r>
          </a:p>
          <a:p>
            <a:pPr lvl="1"/>
            <a:r>
              <a:rPr dirty="0"/>
              <a:t>Ratings, visibility, fat content, and sales metrics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348" y="160337"/>
            <a:ext cx="8229600" cy="1143000"/>
          </a:xfr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Tools &amp; Technologies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04335"/>
            <a:ext cx="8229600" cy="4621828"/>
          </a:xfrm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Power BI – Data visualization</a:t>
            </a:r>
          </a:p>
          <a:p>
            <a:pPr lvl="1"/>
            <a:r>
              <a:rPr dirty="0">
                <a:solidFill>
                  <a:schemeClr val="bg1"/>
                </a:solidFill>
              </a:rPr>
              <a:t>Power Query – Data cleaning</a:t>
            </a:r>
          </a:p>
          <a:p>
            <a:pPr lvl="1"/>
            <a:r>
              <a:rPr dirty="0">
                <a:solidFill>
                  <a:schemeClr val="bg1"/>
                </a:solidFill>
              </a:rPr>
              <a:t>DAX – Measures &amp; KPIs</a:t>
            </a:r>
          </a:p>
          <a:p>
            <a:pPr lvl="1"/>
            <a:r>
              <a:rPr dirty="0">
                <a:solidFill>
                  <a:schemeClr val="bg1"/>
                </a:solidFill>
              </a:rPr>
              <a:t>Excel / CSV – Source data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Complete Dashboard View</a:t>
            </a:r>
          </a:p>
        </p:txBody>
      </p:sp>
      <p:pic>
        <p:nvPicPr>
          <p:cNvPr id="3" name="Picture 2" descr="Screenshot 2026-02-05 22392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371600"/>
            <a:ext cx="8229600" cy="453304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t="1000" r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rgbClr val="FF0000"/>
                </a:solidFill>
              </a:rPr>
              <a:t>Key KPIs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Total Sales: ₹1.20M</a:t>
            </a:r>
          </a:p>
          <a:p>
            <a:pPr lvl="1"/>
            <a:r>
              <a:rPr dirty="0"/>
              <a:t>Average Sales: ₹141</a:t>
            </a:r>
          </a:p>
          <a:p>
            <a:pPr lvl="1"/>
            <a:r>
              <a:rPr dirty="0"/>
              <a:t>Total Items Sold: 8523</a:t>
            </a:r>
          </a:p>
          <a:p>
            <a:pPr lvl="1"/>
            <a:r>
              <a:rPr dirty="0"/>
              <a:t>Average Rating: 3.9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 r="-17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31837"/>
          </a:xfrm>
        </p:spPr>
        <p:txBody>
          <a:bodyPr>
            <a:normAutofit fontScale="90000"/>
          </a:bodyPr>
          <a:lstStyle/>
          <a:p>
            <a:r>
              <a:rPr dirty="0">
                <a:solidFill>
                  <a:srgbClr val="FF0000"/>
                </a:solidFill>
              </a:rPr>
              <a:t>Sales Trend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solidFill>
                  <a:schemeClr val="bg2">
                    <a:lumMod val="10000"/>
                  </a:schemeClr>
                </a:solidFill>
              </a:rPr>
              <a:t>Steady growth over the years</a:t>
            </a:r>
          </a:p>
          <a:p>
            <a:pPr lvl="1"/>
            <a:r>
              <a:rPr dirty="0">
                <a:solidFill>
                  <a:schemeClr val="bg2">
                    <a:lumMod val="10000"/>
                  </a:schemeClr>
                </a:solidFill>
              </a:rPr>
              <a:t>Peak sales observed around 2018</a:t>
            </a:r>
          </a:p>
          <a:p>
            <a:pPr lvl="1"/>
            <a:r>
              <a:rPr dirty="0">
                <a:solidFill>
                  <a:schemeClr val="bg2">
                    <a:lumMod val="10000"/>
                  </a:schemeClr>
                </a:solidFill>
              </a:rPr>
              <a:t>Post-peak stabilization phase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4000" t="-1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83226"/>
          </a:xfrm>
        </p:spPr>
        <p:txBody>
          <a:bodyPr/>
          <a:lstStyle/>
          <a:p>
            <a:r>
              <a:rPr dirty="0">
                <a:solidFill>
                  <a:srgbClr val="C00000"/>
                </a:solidFill>
              </a:rPr>
              <a:t>Outlet Establishment Insights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09419"/>
            <a:ext cx="8229600" cy="136668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dirty="0"/>
              <a:t>    </a:t>
            </a:r>
            <a:r>
              <a:rPr dirty="0">
                <a:solidFill>
                  <a:srgbClr val="00B050"/>
                </a:solidFill>
              </a:rPr>
              <a:t>Older outlets contribute stable revenue</a:t>
            </a:r>
          </a:p>
          <a:p>
            <a:pPr lvl="1"/>
            <a:r>
              <a:rPr dirty="0">
                <a:solidFill>
                  <a:srgbClr val="00B050"/>
                </a:solidFill>
              </a:rPr>
              <a:t>Newer outlets show growth potential</a:t>
            </a:r>
          </a:p>
          <a:p>
            <a:pPr lvl="1"/>
            <a:r>
              <a:rPr dirty="0">
                <a:solidFill>
                  <a:srgbClr val="00B050"/>
                </a:solidFill>
              </a:rPr>
              <a:t>Performance varies by establishment year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360</Words>
  <Application>Microsoft Office PowerPoint</Application>
  <PresentationFormat>On-screen Show (4:3)</PresentationFormat>
  <Paragraphs>78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PowerPoint Presentation</vt:lpstr>
      <vt:lpstr>About Blinkit</vt:lpstr>
      <vt:lpstr>Project Objective</vt:lpstr>
      <vt:lpstr>Dataset Overview</vt:lpstr>
      <vt:lpstr>Tools &amp; Technologies</vt:lpstr>
      <vt:lpstr>Complete Dashboard View</vt:lpstr>
      <vt:lpstr>Key KPIs</vt:lpstr>
      <vt:lpstr>Sales Trend Analysis</vt:lpstr>
      <vt:lpstr>Outlet Establishment Insights</vt:lpstr>
      <vt:lpstr>Outlet Size Analysis</vt:lpstr>
      <vt:lpstr>Outlet Location Performance</vt:lpstr>
      <vt:lpstr>Item Type Analysis</vt:lpstr>
      <vt:lpstr>Fat Content Analysis</vt:lpstr>
      <vt:lpstr>Outlet Type Performance</vt:lpstr>
      <vt:lpstr>Item Visibility Impact</vt:lpstr>
      <vt:lpstr>Customer Rating Insights</vt:lpstr>
      <vt:lpstr>Business Insights</vt:lpstr>
      <vt:lpstr>Recommendations</vt:lpstr>
      <vt:lpstr>PowerPoint Presentation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mohamed imran</dc:creator>
  <cp:keywords/>
  <dc:description>generated using python-pptx</dc:description>
  <cp:lastModifiedBy>mohammed irfan</cp:lastModifiedBy>
  <cp:revision>4</cp:revision>
  <dcterms:created xsi:type="dcterms:W3CDTF">2013-01-27T09:14:16Z</dcterms:created>
  <dcterms:modified xsi:type="dcterms:W3CDTF">2026-02-10T05:59:53Z</dcterms:modified>
  <cp:category/>
</cp:coreProperties>
</file>

<file path=docProps/thumbnail.jpeg>
</file>